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6D63C7-81D5-423D-8CC6-A10FFCC42449}" type="datetimeFigureOut">
              <a:rPr lang="ru-RU" smtClean="0"/>
              <a:t>02.01.2016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B93218-BF63-40B1-8738-C46396C9A6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13" b="50000"/>
          <a:stretch/>
        </p:blipFill>
        <p:spPr bwMode="auto">
          <a:xfrm>
            <a:off x="107504" y="404664"/>
            <a:ext cx="9137995" cy="598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0116616" y="1628800"/>
            <a:ext cx="367952" cy="316835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0301" y="404664"/>
            <a:ext cx="7772400" cy="2835746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Стихи и загадки о зиме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877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33"/>
          <a:stretch/>
        </p:blipFill>
        <p:spPr bwMode="auto">
          <a:xfrm>
            <a:off x="232506" y="526473"/>
            <a:ext cx="8679989" cy="578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17339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</TotalTime>
  <Words>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Стихи и загадки о зиме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Стихи и загадки о зиме</dc:title>
  <dc:creator>Группа 2</dc:creator>
  <cp:lastModifiedBy>Группа 2</cp:lastModifiedBy>
  <cp:revision>1</cp:revision>
  <dcterms:created xsi:type="dcterms:W3CDTF">2016-01-01T22:21:05Z</dcterms:created>
  <dcterms:modified xsi:type="dcterms:W3CDTF">2016-01-01T22:29:42Z</dcterms:modified>
</cp:coreProperties>
</file>